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53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2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66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6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263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66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2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0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6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1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2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2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7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B9D41-9F6F-486B-ABDC-1319D9278668}" type="datetimeFigureOut">
              <a:rPr lang="en-IN" smtClean="0"/>
              <a:t>12-09-2019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7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F.R.A.S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N" dirty="0"/>
              <a:t>An attendance system using face recognition</a:t>
            </a:r>
          </a:p>
          <a:p>
            <a:pPr algn="l"/>
            <a:r>
              <a:rPr lang="en-IN" dirty="0"/>
              <a:t>												By</a:t>
            </a:r>
          </a:p>
          <a:p>
            <a:pPr algn="l"/>
            <a:r>
              <a:rPr lang="en-IN" dirty="0"/>
              <a:t>													Vijay P V</a:t>
            </a:r>
          </a:p>
        </p:txBody>
      </p:sp>
    </p:spTree>
    <p:extLst>
      <p:ext uri="{BB962C8B-B14F-4D97-AF65-F5344CB8AC3E}">
        <p14:creationId xmlns:p14="http://schemas.microsoft.com/office/powerpoint/2010/main" val="105021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make attendance system automated .</a:t>
            </a:r>
          </a:p>
          <a:p>
            <a:r>
              <a:rPr lang="en-IN" dirty="0"/>
              <a:t>The use of face recognition as a method of authentication an identification for the student.</a:t>
            </a:r>
          </a:p>
          <a:p>
            <a:r>
              <a:rPr lang="en-IN" dirty="0"/>
              <a:t>Each person’s face is said to have unique features ,these features could be used as an identification factor for the person.</a:t>
            </a:r>
          </a:p>
        </p:txBody>
      </p:sp>
    </p:spTree>
    <p:extLst>
      <p:ext uri="{BB962C8B-B14F-4D97-AF65-F5344CB8AC3E}">
        <p14:creationId xmlns:p14="http://schemas.microsoft.com/office/powerpoint/2010/main" val="125542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face encodings of each student is used as a unique reference of the student.</a:t>
            </a:r>
          </a:p>
          <a:p>
            <a:r>
              <a:rPr lang="en-IN" dirty="0"/>
              <a:t>Once the face encoding of a student is recorded the concepts of 2-Dimentional rotations are used to create multiple possibilities of the face encoding to enhance the efficiency.</a:t>
            </a:r>
          </a:p>
          <a:p>
            <a:r>
              <a:rPr lang="en-IN" dirty="0"/>
              <a:t>The attendance system accesses the webcam of a system to get the image of the student whose attendance must be marked </a:t>
            </a:r>
          </a:p>
          <a:p>
            <a:r>
              <a:rPr lang="en-IN" dirty="0"/>
              <a:t>Once the student is identified the system enters the attendance onto a database along with he timestamp. </a:t>
            </a:r>
          </a:p>
        </p:txBody>
      </p:sp>
    </p:spTree>
    <p:extLst>
      <p:ext uri="{BB962C8B-B14F-4D97-AF65-F5344CB8AC3E}">
        <p14:creationId xmlns:p14="http://schemas.microsoft.com/office/powerpoint/2010/main" val="11511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_5_9">
            <a:hlinkClick r:id="" action="ppaction://media"/>
            <a:extLst>
              <a:ext uri="{FF2B5EF4-FFF2-40B4-BE49-F238E27FC236}">
                <a16:creationId xmlns:a16="http://schemas.microsoft.com/office/drawing/2014/main" id="{A0E5BE01-A4A2-40FD-ABF8-A7690D6B89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1"/>
            <a:ext cx="12192000" cy="68589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0496" y="1115568"/>
            <a:ext cx="9251808" cy="1698515"/>
          </a:xfrm>
        </p:spPr>
        <p:txBody>
          <a:bodyPr>
            <a:normAutofit/>
          </a:bodyPr>
          <a:lstStyle/>
          <a:p>
            <a:r>
              <a:rPr lang="en-IN" sz="60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0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Easy recording of student presence in the campus</a:t>
            </a:r>
          </a:p>
          <a:p>
            <a:r>
              <a:rPr lang="en-IN" dirty="0"/>
              <a:t>Resistance to fraudulent presence </a:t>
            </a:r>
          </a:p>
          <a:p>
            <a:r>
              <a:rPr lang="en-IN" dirty="0"/>
              <a:t>Reduces time complexity</a:t>
            </a:r>
          </a:p>
          <a:p>
            <a:r>
              <a:rPr lang="en-IN" dirty="0"/>
              <a:t>High accuracy </a:t>
            </a:r>
          </a:p>
        </p:txBody>
      </p:sp>
    </p:spTree>
    <p:extLst>
      <p:ext uri="{BB962C8B-B14F-4D97-AF65-F5344CB8AC3E}">
        <p14:creationId xmlns:p14="http://schemas.microsoft.com/office/powerpoint/2010/main" val="76520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Efficiency is limited to the clarity of the handheld camera device.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751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176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F.R.A.S</vt:lpstr>
      <vt:lpstr>Objective </vt:lpstr>
      <vt:lpstr>Working </vt:lpstr>
      <vt:lpstr>Demo</vt:lpstr>
      <vt:lpstr>Advantages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Reck</dc:title>
  <dc:creator>limsasnowslin</dc:creator>
  <cp:lastModifiedBy>vijay</cp:lastModifiedBy>
  <cp:revision>11</cp:revision>
  <dcterms:created xsi:type="dcterms:W3CDTF">2019-08-17T07:18:36Z</dcterms:created>
  <dcterms:modified xsi:type="dcterms:W3CDTF">2019-09-12T05:13:18Z</dcterms:modified>
</cp:coreProperties>
</file>